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41ea938f9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41ea938f9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41ea938f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41ea938f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41fd369e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41fd369e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41fd369e8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41fd369e8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42bd9b7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42bd9b7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42bd9b7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42bd9b7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42bd9b72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42bd9b72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qLcWWs3iVx9gg_LnwU_iwxKIdrNdMCF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vAqL6_OJbUh9m9C85pRHDKfRKmBF5Tl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ui4LOU5Rd-jkgZnzp267wIN5Ui68fWj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rQm9bmM0i5wIhssGpZMnAvX-h_xTipk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UnMZjnk4AErKi75Ps88HA4WOk2rsV5vA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6268" t="170" b="14541"/>
          <a:stretch/>
        </p:blipFill>
        <p:spPr>
          <a:xfrm>
            <a:off x="-20750" y="-10375"/>
            <a:ext cx="9193272" cy="516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050" y="112650"/>
            <a:ext cx="1136019" cy="11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734500" y="81800"/>
            <a:ext cx="4325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Jobsite Technologies, Inc</a:t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New Product Launch</a:t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8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erriweather"/>
                <a:ea typeface="Merriweather"/>
                <a:cs typeface="Merriweather"/>
                <a:sym typeface="Merriweather"/>
              </a:rPr>
              <a:t>A comprehensive system with </a:t>
            </a:r>
            <a:r>
              <a:rPr lang="en-GB" sz="2000" b="1">
                <a:latin typeface="Merriweather"/>
                <a:ea typeface="Merriweather"/>
                <a:cs typeface="Merriweather"/>
                <a:sym typeface="Merriweather"/>
              </a:rPr>
              <a:t>all sensors</a:t>
            </a:r>
            <a:r>
              <a:rPr lang="en-GB" sz="2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GB" sz="2000" b="1">
                <a:latin typeface="Merriweather"/>
                <a:ea typeface="Merriweather"/>
                <a:cs typeface="Merriweather"/>
                <a:sym typeface="Merriweather"/>
              </a:rPr>
              <a:t>and processing capabilities built-in</a:t>
            </a:r>
            <a:r>
              <a:rPr lang="en-GB" sz="2000">
                <a:latin typeface="Merriweather"/>
                <a:ea typeface="Merriweather"/>
                <a:cs typeface="Merriweather"/>
                <a:sym typeface="Merriweather"/>
              </a:rPr>
              <a:t>, resulting in</a:t>
            </a:r>
            <a:r>
              <a:rPr lang="en-GB" sz="2000" b="1">
                <a:latin typeface="Merriweather"/>
                <a:ea typeface="Merriweather"/>
                <a:cs typeface="Merriweather"/>
                <a:sym typeface="Merriweather"/>
              </a:rPr>
              <a:t> no calibration necessary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16749"/>
          <a:stretch/>
        </p:blipFill>
        <p:spPr>
          <a:xfrm>
            <a:off x="102250" y="910075"/>
            <a:ext cx="8937226" cy="412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" y="-31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75" name="Google Shape;75;p16" title="Quarry-Animation_SDX-Compact_OnTo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716575" y="1012050"/>
            <a:ext cx="7533000" cy="4029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22775" y="5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Define and save material storage areas to profit from  </a:t>
            </a:r>
            <a:r>
              <a:rPr lang="en-GB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automated inventory assessments</a:t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2" name="Google Shape;82;p17" title="media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125" y="1205075"/>
            <a:ext cx="6613901" cy="36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18050" y="2901150"/>
            <a:ext cx="255600" cy="25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76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Get a </a:t>
            </a:r>
            <a:r>
              <a:rPr lang="en-GB" b="1">
                <a:latin typeface="Merriweather"/>
                <a:ea typeface="Merriweather"/>
                <a:cs typeface="Merriweather"/>
                <a:sym typeface="Merriweather"/>
              </a:rPr>
              <a:t>quick overview 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of stock levels and historical trends </a:t>
            </a:r>
            <a:r>
              <a:rPr lang="en-GB" b="1">
                <a:latin typeface="Merriweather"/>
                <a:ea typeface="Merriweather"/>
                <a:cs typeface="Merriweather"/>
                <a:sym typeface="Merriweather"/>
              </a:rPr>
              <a:t>without any manual work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746475" y="1012050"/>
            <a:ext cx="7481700" cy="4029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858975" y="2901150"/>
            <a:ext cx="255600" cy="25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 title="media2-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275" y="1204950"/>
            <a:ext cx="6613200" cy="36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a </a:t>
            </a:r>
            <a:r>
              <a:rPr lang="en-GB" b="1"/>
              <a:t>quick overview </a:t>
            </a:r>
            <a:r>
              <a:rPr lang="en-GB"/>
              <a:t>of stock levels and historical trends </a:t>
            </a:r>
            <a:r>
              <a:rPr lang="en-GB" b="1"/>
              <a:t>without any manual work</a:t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695350" y="1012050"/>
            <a:ext cx="7533000" cy="4029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858975" y="2901150"/>
            <a:ext cx="255600" cy="25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 title="media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275" y="1204950"/>
            <a:ext cx="6613200" cy="36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8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 informative </a:t>
            </a:r>
            <a:r>
              <a:rPr lang="en-GB" b="1"/>
              <a:t>dashboards </a:t>
            </a:r>
            <a:r>
              <a:rPr lang="en-GB"/>
              <a:t>and share them with key stakeholders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695350" y="1012050"/>
            <a:ext cx="7533000" cy="4029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858975" y="2901150"/>
            <a:ext cx="255600" cy="25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0" title="media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250" y="1204950"/>
            <a:ext cx="6613200" cy="36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 descr="Ein Bild, das Rad, draußen, Gras, Fahrzeug enthält.&#10;&#10;Automatisch generierte Beschreibung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265875" y="1360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625875" y="132925"/>
            <a:ext cx="55731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Inventory monitoring </a:t>
            </a:r>
            <a:r>
              <a:rPr lang="en-GB" sz="20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made effortless</a:t>
            </a:r>
            <a:r>
              <a:rPr lang="en-GB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221850" y="1429775"/>
            <a:ext cx="25563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</a:rPr>
              <a:t>&lt;1%</a:t>
            </a:r>
            <a:endParaRPr sz="7200" b="1">
              <a:solidFill>
                <a:schemeClr val="lt1"/>
              </a:solidFill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114600" y="1429775"/>
            <a:ext cx="28992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</a:rPr>
              <a:t>20min</a:t>
            </a:r>
            <a:endParaRPr sz="7200" b="1">
              <a:solidFill>
                <a:schemeClr val="lt1"/>
              </a:solidFill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6273450" y="1429775"/>
            <a:ext cx="25563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</a:rPr>
              <a:t>100%</a:t>
            </a:r>
            <a:endParaRPr sz="7200" b="1">
              <a:solidFill>
                <a:schemeClr val="lt1"/>
              </a:solidFill>
            </a:endParaRPr>
          </a:p>
        </p:txBody>
      </p:sp>
      <p:cxnSp>
        <p:nvCxnSpPr>
          <p:cNvPr id="119" name="Google Shape;119;p21"/>
          <p:cNvCxnSpPr/>
          <p:nvPr/>
        </p:nvCxnSpPr>
        <p:spPr>
          <a:xfrm>
            <a:off x="221850" y="2720000"/>
            <a:ext cx="2709900" cy="1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1"/>
          <p:cNvCxnSpPr/>
          <p:nvPr/>
        </p:nvCxnSpPr>
        <p:spPr>
          <a:xfrm>
            <a:off x="3170850" y="2728300"/>
            <a:ext cx="2709900" cy="1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6196650" y="2738500"/>
            <a:ext cx="2709900" cy="1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21"/>
          <p:cNvSpPr txBox="1"/>
          <p:nvPr/>
        </p:nvSpPr>
        <p:spPr>
          <a:xfrm>
            <a:off x="76800" y="29143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</a:rPr>
              <a:t>Error Compared to Actual Stockpile Volume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025800" y="29143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</a:rPr>
              <a:t>Frequency of data updates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051600" y="29143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lt1"/>
                </a:solidFill>
              </a:rPr>
              <a:t>Compatible with your existing workflows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Merriweather</vt:lpstr>
      <vt:lpstr>Arial</vt:lpstr>
      <vt:lpstr>Simple Light</vt:lpstr>
      <vt:lpstr>PowerPoint Presentation</vt:lpstr>
      <vt:lpstr>A comprehensive system with all sensors and processing capabilities built-in, resulting in no calibration necessary</vt:lpstr>
      <vt:lpstr>PowerPoint Presentation</vt:lpstr>
      <vt:lpstr>PowerPoint Presentation</vt:lpstr>
      <vt:lpstr>Define and save material storage areas to profit from  automated inventory assessments</vt:lpstr>
      <vt:lpstr>Get a quick overview of stock levels and historical trends without any manual work</vt:lpstr>
      <vt:lpstr>Get a quick overview of stock levels and historical trends without any manual work</vt:lpstr>
      <vt:lpstr>Build informative dashboards and share them with key stakeholders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Owner</dc:creator>
  <cp:lastModifiedBy>Joey Farrell</cp:lastModifiedBy>
  <cp:revision>1</cp:revision>
  <dcterms:modified xsi:type="dcterms:W3CDTF">2024-11-05T19:17:14Z</dcterms:modified>
</cp:coreProperties>
</file>